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7A71-BBDC-4A10-B858-D610B36698C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5B36-52C6-43E7-B354-6286DAB3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clhuntsville.c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utterstock_115672588[1]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02232" y="0"/>
            <a:ext cx="6882056" cy="9144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08720" y="2339752"/>
            <a:ext cx="51845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CA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Join Community Living Huntsville</a:t>
            </a:r>
            <a:endParaRPr kumimoji="0" lang="en-CA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Sunday, October 1</a:t>
            </a:r>
            <a:r>
              <a:rPr lang="en-CA" b="1" baseline="30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lang="en-CA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, 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11am-1pm</a:t>
            </a:r>
            <a:endParaRPr kumimoji="0" lang="en-CA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Brunch</a:t>
            </a:r>
            <a:r>
              <a:rPr lang="en-CA" sz="1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&amp;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Silent Auction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Mark O’Meara Clubhouse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$40 per person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$20 children age 6-12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CA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5 and under complimentary)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1200" b="1" i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*Limited tee times being held until September 27</a:t>
            </a:r>
            <a:r>
              <a:rPr lang="en-CA" sz="1200" b="1" i="1" u="sng" baseline="30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CA" sz="1200" b="1" i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1200" b="1" i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Contact Todd Stephens for rates &amp; availability tstephens@clublink.ca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1200" b="1" i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endParaRPr lang="en-CA" sz="1200" b="1" i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Times New Roman" pitchFamily="18" charset="0"/>
              </a:rPr>
              <a:t>Supporting the growth of an inclusive community in North Muskoka</a:t>
            </a:r>
            <a:endParaRPr lang="en-US" sz="1200" b="1" dirty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9" name="Picture 8" descr="shutterstock_84099136[1].jpg"/>
          <p:cNvPicPr>
            <a:picLocks noChangeAspect="1"/>
          </p:cNvPicPr>
          <p:nvPr/>
        </p:nvPicPr>
        <p:blipFill>
          <a:blip r:embed="rId3" cstate="print"/>
          <a:srcRect t="44301" r="1449"/>
          <a:stretch>
            <a:fillRect/>
          </a:stretch>
        </p:blipFill>
        <p:spPr>
          <a:xfrm>
            <a:off x="1556792" y="5539308"/>
            <a:ext cx="5261123" cy="2200195"/>
          </a:xfrm>
          <a:prstGeom prst="rect">
            <a:avLst/>
          </a:prstGeom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746" y="7637853"/>
            <a:ext cx="3397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Please visit </a:t>
            </a:r>
            <a:r>
              <a:rPr lang="en-US" sz="12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  <a:hlinkClick r:id="rId4"/>
              </a:rPr>
              <a:t>www.clhuntsville.ca</a:t>
            </a:r>
            <a:r>
              <a:rPr lang="en-US" sz="12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to purchase tickets, get information on </a:t>
            </a:r>
            <a:r>
              <a:rPr lang="en-US" sz="1200" b="1" i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sponsorship opportunities and </a:t>
            </a:r>
            <a:r>
              <a:rPr lang="en-US" sz="12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how to donate auction items or call 705-789-4543 x230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6416" y="755576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Kunstler Script" pitchFamily="66" charset="0"/>
              </a:rPr>
              <a:t>Save the Date  ....</a:t>
            </a:r>
          </a:p>
          <a:p>
            <a:pPr algn="ctr"/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Kunstler Script" pitchFamily="66" charset="0"/>
              </a:rPr>
              <a:t>5</a:t>
            </a:r>
            <a:r>
              <a:rPr lang="en-US" sz="6000" b="1" baseline="30000" dirty="0" smtClean="0">
                <a:solidFill>
                  <a:schemeClr val="accent6">
                    <a:lumMod val="50000"/>
                  </a:schemeClr>
                </a:solidFill>
                <a:latin typeface="Kunstler Script" pitchFamily="66" charset="0"/>
              </a:rPr>
              <a:t>th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Kunstler Script" pitchFamily="66" charset="0"/>
              </a:rPr>
              <a:t> Annual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Kunstler Script" pitchFamily="66" charset="0"/>
              </a:rPr>
              <a:t>Autumn Brunch</a:t>
            </a:r>
            <a:endParaRPr lang="en-US" sz="6000" b="1" dirty="0" smtClean="0">
              <a:solidFill>
                <a:schemeClr val="accent6">
                  <a:lumMod val="50000"/>
                </a:schemeClr>
              </a:solidFill>
              <a:latin typeface="Kunstler Script" pitchFamily="66" charset="0"/>
            </a:endParaRPr>
          </a:p>
          <a:p>
            <a:pPr algn="ctr"/>
            <a:endParaRPr lang="en-US" sz="8800" b="1" dirty="0">
              <a:solidFill>
                <a:schemeClr val="accent6">
                  <a:lumMod val="50000"/>
                </a:schemeClr>
              </a:solidFill>
              <a:latin typeface="Kunstler Script" pitchFamily="66" charset="0"/>
            </a:endParaRPr>
          </a:p>
        </p:txBody>
      </p:sp>
      <p:pic>
        <p:nvPicPr>
          <p:cNvPr id="2" name="Picture 2" descr="C:\Users\Andrea.Johnston.CLHUNTSVILLE\AppData\Local\Microsoft\Windows\Temporary Internet Files\Content.Outlook\CFGMLYKN\CLO_Huntsville_RGB taglin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944" y="8316416"/>
            <a:ext cx="2174640" cy="4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2" y="5580112"/>
            <a:ext cx="1564580" cy="191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601954"/>
            <a:ext cx="2880320" cy="352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498540">
            <a:off x="248165" y="2293568"/>
            <a:ext cx="4645674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SOLD OUT!</a:t>
            </a:r>
            <a:endParaRPr lang="en-US" sz="5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177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94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Kylah Lance</cp:lastModifiedBy>
  <cp:revision>41</cp:revision>
  <cp:lastPrinted>2014-05-22T18:38:23Z</cp:lastPrinted>
  <dcterms:created xsi:type="dcterms:W3CDTF">2013-07-31T16:46:56Z</dcterms:created>
  <dcterms:modified xsi:type="dcterms:W3CDTF">2017-07-10T15:16:30Z</dcterms:modified>
</cp:coreProperties>
</file>